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2" r:id="rId7"/>
    <p:sldId id="265" r:id="rId8"/>
    <p:sldId id="266" r:id="rId9"/>
    <p:sldId id="269" r:id="rId10"/>
    <p:sldId id="271" r:id="rId11"/>
    <p:sldId id="275" r:id="rId12"/>
    <p:sldId id="276" r:id="rId13"/>
    <p:sldId id="270" r:id="rId14"/>
    <p:sldId id="272" r:id="rId15"/>
    <p:sldId id="260" r:id="rId16"/>
    <p:sldId id="261" r:id="rId17"/>
    <p:sldId id="277" r:id="rId18"/>
    <p:sldId id="267" r:id="rId19"/>
    <p:sldId id="268" r:id="rId20"/>
    <p:sldId id="273" r:id="rId21"/>
    <p:sldId id="274" r:id="rId22"/>
    <p:sldId id="278" r:id="rId23"/>
    <p:sldId id="279" r:id="rId24"/>
    <p:sldId id="280" r:id="rId25"/>
    <p:sldId id="263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73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3"/>
    <p:restoredTop sz="94663"/>
  </p:normalViewPr>
  <p:slideViewPr>
    <p:cSldViewPr snapToGrid="0" snapToObjects="1">
      <p:cViewPr varScale="1">
        <p:scale>
          <a:sx n="106" d="100"/>
          <a:sy n="106" d="100"/>
        </p:scale>
        <p:origin x="200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50873-3696-2747-8D1C-1F3E1335F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3102F-CA25-CD44-A1BA-C15EFC0A52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2F96E-16CD-D241-BA68-482EE137F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4BF56-AED0-C940-80AA-C162D241E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A4F1B-9174-FC43-938C-E3719DE3F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7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22D52-D826-CE44-B636-A00E42123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A348C3-E777-8344-B051-39D7BB6B7F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93727-36C5-704B-87D3-2B2B1945D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5768B-5E12-C040-9A43-674952FDD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4847-1BE8-1043-B3F4-B17D186B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21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DDEE41-4B36-F441-BFEF-F26FA2A38F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9199CF-11BE-3A4D-84AC-72894CB9D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17C2A-0F5E-B246-BB6E-8E44ADAC7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A486A-6752-F34C-B571-11CF04EC4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376D5-4D15-C442-B912-D6EAA0D29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740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3CBF-2D4F-5844-9147-201E58F7D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BCB10-691F-D740-8478-BA9EB1053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E2217-A2F3-EF44-806E-2B5096CEE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A465C-8BCE-D44B-B7AE-CD58F3176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16616-3D0C-D647-B6D3-2C66B8F87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079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5C266-BB6B-0449-B7E2-D36C5485C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FB3064-9DFF-7C47-9D32-C93326EA5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AD329-C9F1-AA49-AB6C-9B46FB77B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28441-826B-844D-BFD3-A9F28B539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F0A28-5101-1144-9458-5F52227E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4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B4F8-954F-8C42-907C-F5A714DE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C1305-1358-7B4B-A227-66FD9E0B2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279992-113B-1941-AC21-1F36AE89D9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6F2F72-418B-5249-A647-D8CB947D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4E66C-FF7B-D44F-B000-12282E5BA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E4639-2D7F-AD42-A1F4-DE7F1BE8B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1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F10-1BC9-0C4A-A751-28FAE8FA2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25B89-94F3-A947-A002-AC52D0868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E358A3-B179-104C-9F5F-65E9A14A5B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EC159-905F-4C42-8575-A1828369DF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12F658-06F6-F34E-A493-FEC39395F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D5FEC1-01AE-4D43-8FC8-DC84FB14C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87F088-8C48-4442-8F55-DB83FE5B2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71A55-1D5A-E34C-AE04-E7148BBEC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26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EA5F-2A3D-A44E-953C-3C162BCE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305DA-9383-724E-8B9E-7160A792A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7E21D-B2F5-A442-882F-787B2FE0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861B69-154D-0444-9A89-B9BCA63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12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3469B6-A882-F347-8790-32566A5E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DF88E9-9122-5745-AFBC-56C3B6FEE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C84B6-9357-8648-B44A-392D19F1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79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C0407-3828-154E-BABA-C8C79C59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E643F-DA4E-A544-9DBD-3520F741B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072930-DAA0-614C-ABE3-80CC72F9A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A788BF-E76F-5E46-901D-981AF0E94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AB9B15-8A6D-144B-A9AA-33B0C9F8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CEA3B-BD0A-5842-8CBC-9B4B2CA3E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2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9CAE-A94C-E844-9B65-833EF2218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A33BE5-DBBF-C747-A344-9858D76921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B21C9-D952-9F4B-8A8B-4E5ADD9A4E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ABD2B-11A9-754E-8D5C-453049C2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88D2E2-BAD2-F441-AC5D-7EF941839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7ADABC-38D0-4D45-8393-AD9BF2B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67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B98B9E-1BE4-AF41-9B82-0CB59A23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D5A68-84DA-BA46-A17A-AFD2785E6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F8892-E9E1-B84D-AA9F-CE5F0932D0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B3FD8-21B1-ED44-B4E5-07D3A5A9D04C}" type="datetimeFigureOut">
              <a:rPr lang="en-US" smtClean="0"/>
              <a:t>11/11/19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10E7F-1C33-FC45-BAB9-BA8C0BADE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080299-93FC-AA41-9180-F98D8D5455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5D51BD-86AD-5C43-A36C-391789F47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5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2CDB3F5-3605-AC41-B3B2-E6661636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343" y="703943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40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3172C2-B82A-654E-A526-414C7804B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84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77886-73A3-6649-8003-F0E6F790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554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7B17D2-C6B2-4749-AFD6-A1F0FF6C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8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EF7F0C-49E1-D94E-81B3-5D0E8351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AF927-2FC2-D444-8BF6-07D327D05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>
                  <a:alpha val="0"/>
                </a:srgbClr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8873"/>
          <a:stretch/>
        </p:blipFill>
        <p:spPr>
          <a:xfrm>
            <a:off x="3556000" y="1270861"/>
            <a:ext cx="5080000" cy="36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4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250290-605F-C947-BC5D-5410D273D3D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96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3F1738-4856-954C-8268-18AB3F0766B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3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D73792-62EB-6749-83FE-9FDCC4BB58F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601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57233-BB89-1A44-8D55-C7C0B8A5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5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9C7CE-1650-EB42-ADD9-9FECA9ACC84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0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8D92A0-1E6C-9E4F-B0A9-37A9416A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7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BA2AEA-2A35-9842-8958-E86CC8065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59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7C92A0-9EB7-8346-A919-CA0B6B1B1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23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2B751-B976-734E-87CD-E5BDAB1D5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50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A28BD4-31B3-F245-82FC-1A1BDD258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95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3581B-D165-D34F-ADC3-DF11B0522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5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051F86-FCE5-6F48-BD04-D9CC9AC18CD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57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AA3024-7C79-1349-A3F5-A537AE2DD74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5D5D62"/>
              </a:clrFrom>
              <a:clrTo>
                <a:srgbClr val="5D5D62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95"/>
                    </a14:imgEffect>
                    <a14:imgEffect>
                      <a14:saturation sat="6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0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D3A62C-E86D-B540-BE53-60FD6609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37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88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665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3322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600C7A-0A09-A843-A4CA-934401F6E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6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3A1F95-A0C8-DB47-A941-9F627A20D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971" y="769257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0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3D202-3C7B-5F45-92C4-ECAF6B70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68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56619-5BDA-DF44-AAA9-B915B26DF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22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4BC61-B5DE-8E4F-B417-10E7E2E8A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889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4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9C9BF7-B67C-1D46-B0F8-97DE01152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E4A08E0-22F4-434F-92DD-BAA2CA45D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2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35F17E-9963-A544-9693-86634BBE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5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0</Words>
  <Application>Microsoft Macintosh PowerPoint</Application>
  <PresentationFormat>Widescreen</PresentationFormat>
  <Paragraphs>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 Hopman</dc:creator>
  <cp:lastModifiedBy>Elise Hopman</cp:lastModifiedBy>
  <cp:revision>3</cp:revision>
  <dcterms:created xsi:type="dcterms:W3CDTF">2019-11-07T17:07:27Z</dcterms:created>
  <dcterms:modified xsi:type="dcterms:W3CDTF">2019-11-11T21:51:27Z</dcterms:modified>
</cp:coreProperties>
</file>